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7" r:id="rId4"/>
    <p:sldId id="273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6" r:id="rId22"/>
  </p:sldIdLst>
  <p:sldSz cx="9144000" cy="6858000" type="screen4x3"/>
  <p:notesSz cx="6858000" cy="9144000"/>
  <p:photoAlbum layout="2pic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064E-FFFA-4BFE-8535-F90236A38A85}" type="datetimeFigureOut">
              <a:rPr lang="pl-PL" smtClean="0"/>
              <a:t>2020-01-25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9F12-9ABD-4A09-9612-B638EB1AEA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7893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064E-FFFA-4BFE-8535-F90236A38A85}" type="datetimeFigureOut">
              <a:rPr lang="pl-PL" smtClean="0"/>
              <a:t>2020-01-25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9F12-9ABD-4A09-9612-B638EB1AEA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9895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064E-FFFA-4BFE-8535-F90236A38A85}" type="datetimeFigureOut">
              <a:rPr lang="pl-PL" smtClean="0"/>
              <a:t>2020-01-25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9F12-9ABD-4A09-9612-B638EB1AEA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4670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064E-FFFA-4BFE-8535-F90236A38A85}" type="datetimeFigureOut">
              <a:rPr lang="pl-PL" smtClean="0"/>
              <a:t>2020-01-25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9F12-9ABD-4A09-9612-B638EB1AEA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5487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064E-FFFA-4BFE-8535-F90236A38A85}" type="datetimeFigureOut">
              <a:rPr lang="pl-PL" smtClean="0"/>
              <a:t>2020-01-25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9F12-9ABD-4A09-9612-B638EB1AEA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0401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064E-FFFA-4BFE-8535-F90236A38A85}" type="datetimeFigureOut">
              <a:rPr lang="pl-PL" smtClean="0"/>
              <a:t>2020-01-25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9F12-9ABD-4A09-9612-B638EB1AEA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7632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064E-FFFA-4BFE-8535-F90236A38A85}" type="datetimeFigureOut">
              <a:rPr lang="pl-PL" smtClean="0"/>
              <a:t>2020-01-25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9F12-9ABD-4A09-9612-B638EB1AEA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2711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064E-FFFA-4BFE-8535-F90236A38A85}" type="datetimeFigureOut">
              <a:rPr lang="pl-PL" smtClean="0"/>
              <a:t>2020-01-25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9F12-9ABD-4A09-9612-B638EB1AEA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1415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064E-FFFA-4BFE-8535-F90236A38A85}" type="datetimeFigureOut">
              <a:rPr lang="pl-PL" smtClean="0"/>
              <a:t>2020-01-25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9F12-9ABD-4A09-9612-B638EB1AEA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563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064E-FFFA-4BFE-8535-F90236A38A85}" type="datetimeFigureOut">
              <a:rPr lang="pl-PL" smtClean="0"/>
              <a:t>2020-01-25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9F12-9ABD-4A09-9612-B638EB1AEA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6734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064E-FFFA-4BFE-8535-F90236A38A85}" type="datetimeFigureOut">
              <a:rPr lang="pl-PL" smtClean="0"/>
              <a:t>2020-01-25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9F12-9ABD-4A09-9612-B638EB1AEA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62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0064E-FFFA-4BFE-8535-F90236A38A85}" type="datetimeFigureOut">
              <a:rPr lang="pl-PL" smtClean="0"/>
              <a:t>2020-01-25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39F12-9ABD-4A09-9612-B638EB1AEA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984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KU PRZEBUDOWIE GOSPODARCZEJ	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1937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61048"/>
            <a:ext cx="1612404" cy="223255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88640"/>
            <a:ext cx="1512168" cy="259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78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u przebudowie dodatek_Strona_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09588"/>
            <a:ext cx="4114800" cy="5837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Ku przebudowie dodatek_Strona_1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509588"/>
            <a:ext cx="4114800" cy="5837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418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u przebudowie dodatek_Strona_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09588"/>
            <a:ext cx="4114800" cy="5837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Ku przebudowie dodatek_Strona_1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509588"/>
            <a:ext cx="4114800" cy="5837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1961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u przebudowie dodatek_Strona_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09588"/>
            <a:ext cx="4114800" cy="5837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Ku przebudowie dodatek_Strona_1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509588"/>
            <a:ext cx="4114800" cy="5837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940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u przebudowie dodatek_Strona_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09588"/>
            <a:ext cx="4114800" cy="5837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Ku przebudowie dodatek_Strona_1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509588"/>
            <a:ext cx="4114800" cy="5837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29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u przebudowie dodatek_Strona_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09588"/>
            <a:ext cx="4114800" cy="5837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Ku przebudowie dodatek_Strona_2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525463"/>
            <a:ext cx="4114800" cy="5807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7583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u przebudowie dodatek_Strona_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09588"/>
            <a:ext cx="4114800" cy="5837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Ku przebudowie dodatek_Strona_2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509588"/>
            <a:ext cx="4114800" cy="5837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310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u przebudowie dodatek_Strona_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09588"/>
            <a:ext cx="4114800" cy="5837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Ku przebudowie dodatek_Strona_2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525463"/>
            <a:ext cx="4114800" cy="5807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9726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u przebudowie dodatek_Strona_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09588"/>
            <a:ext cx="4114800" cy="5837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Ku przebudowie dodatek_Strona_2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525463"/>
            <a:ext cx="4114800" cy="5807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6491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u przebudowie dodatek_Strona_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09588"/>
            <a:ext cx="4114800" cy="5837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Ku przebudowie dodatek_Strona_2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525463"/>
            <a:ext cx="4114800" cy="5807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3490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u przebudowie dodatek_Strona_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09588"/>
            <a:ext cx="4114800" cy="5837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Ku przebudowie dodatek_Strona_3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509588"/>
            <a:ext cx="4114800" cy="5837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467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trony od Ku Przebudowie Gospodarczej 1937_Strona_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74675"/>
            <a:ext cx="4114800" cy="5707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trony od Ku Przebudowie Gospodarczej 1937_Strona_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574675"/>
            <a:ext cx="4114800" cy="5707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2733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u przebudowie dodatek_Strona_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461963"/>
            <a:ext cx="4114800" cy="59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Ku przebudowie dodatek_Strona_3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825" y="457200"/>
            <a:ext cx="409575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730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11560" y="620688"/>
            <a:ext cx="7950638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KOMENTARZ WSPÓŁCZESNY 2020:</a:t>
            </a:r>
          </a:p>
          <a:p>
            <a:pPr marL="285750" indent="-285750">
              <a:buFontTx/>
              <a:buChar char="-"/>
            </a:pPr>
            <a:r>
              <a:rPr lang="pl-PL" sz="1400" b="1" dirty="0" smtClean="0"/>
              <a:t>Nie było jednej ustawy/dekretu/uchwały o COP !</a:t>
            </a:r>
          </a:p>
          <a:p>
            <a:pPr marL="285750" indent="-285750">
              <a:buFontTx/>
              <a:buChar char="-"/>
            </a:pPr>
            <a:endParaRPr lang="pl-PL" sz="1400" dirty="0"/>
          </a:p>
          <a:p>
            <a:r>
              <a:rPr lang="pl-PL" sz="1400" dirty="0" smtClean="0"/>
              <a:t>Budowę COP określiły następujące akty prawne:</a:t>
            </a:r>
          </a:p>
          <a:p>
            <a:pPr marL="285750" indent="-285750">
              <a:buFontTx/>
              <a:buChar char="-"/>
            </a:pPr>
            <a:r>
              <a:rPr lang="pl-PL" sz="1400" dirty="0" smtClean="0"/>
              <a:t>DU 28/1936 poz. 225 dekret o powołaniu Funduszu Obrony Narodowej, a </a:t>
            </a:r>
            <a:r>
              <a:rPr lang="pl-PL" sz="1400" b="1" dirty="0" smtClean="0"/>
              <a:t>DU </a:t>
            </a:r>
            <a:r>
              <a:rPr lang="pl-PL" sz="1400" b="1" dirty="0"/>
              <a:t>15/1937 poz. 97 </a:t>
            </a:r>
            <a:endParaRPr lang="pl-PL" sz="1400" b="1" dirty="0" smtClean="0"/>
          </a:p>
          <a:p>
            <a:r>
              <a:rPr lang="pl-PL" sz="1400" dirty="0"/>
              <a:t> </a:t>
            </a:r>
            <a:r>
              <a:rPr lang="pl-PL" sz="1400" dirty="0" smtClean="0"/>
              <a:t>      ustawa </a:t>
            </a:r>
            <a:r>
              <a:rPr lang="pl-PL" sz="1400" dirty="0"/>
              <a:t>z 24.02.1937 </a:t>
            </a:r>
            <a:r>
              <a:rPr lang="pl-PL" sz="1400" dirty="0" smtClean="0"/>
              <a:t> – 1 mld zł wpłaty  w okresie 1937 – 40,</a:t>
            </a:r>
          </a:p>
          <a:p>
            <a:r>
              <a:rPr lang="pl-PL" sz="1400" dirty="0" smtClean="0"/>
              <a:t>-      DU 21/1938 poz. 165, ustawa z 25.03.1938 o inwestycjach państwowych,</a:t>
            </a:r>
          </a:p>
          <a:p>
            <a:r>
              <a:rPr lang="pl-PL" sz="1400" dirty="0" smtClean="0"/>
              <a:t>-      </a:t>
            </a:r>
            <a:r>
              <a:rPr lang="pl-PL" sz="1400" b="1" dirty="0"/>
              <a:t>DU 25/1938 poz. 224 ustawa z 9.04.1938 </a:t>
            </a:r>
            <a:r>
              <a:rPr lang="pl-PL" sz="1400" dirty="0"/>
              <a:t>o ulgach inwestycyjnych w COP; art.3 określa granice Okręgu,</a:t>
            </a:r>
          </a:p>
          <a:p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2649918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trony od Ku Przebudowie Gospodarczej 1937_Strona_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74675"/>
            <a:ext cx="4114800" cy="5707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trony od Ku Przebudowie Gospodarczej 1937_Strona_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574675"/>
            <a:ext cx="4114800" cy="5707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7495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u przebudowie dodatek_Strona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25" y="685800"/>
            <a:ext cx="38401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5255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u przebudowie dodatek_Strona_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09588"/>
            <a:ext cx="4114800" cy="5837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Ku przebudowie dodatek_Strona_0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509588"/>
            <a:ext cx="4114800" cy="5837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4667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u przebudowie dodatek_Strona_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09588"/>
            <a:ext cx="4114800" cy="5837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Ku przebudowie dodatek_Strona_0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525463"/>
            <a:ext cx="4114800" cy="5807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1850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u przebudowie dodatek_Strona_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09588"/>
            <a:ext cx="4114800" cy="5837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Ku przebudowie dodatek_Strona_0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525463"/>
            <a:ext cx="4114800" cy="5807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3825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u przebudowie dodatek_Strona_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09588"/>
            <a:ext cx="4114800" cy="5837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Ku przebudowie dodatek_Strona_0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525463"/>
            <a:ext cx="4114800" cy="5807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4391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u przebudowie dodatek_Strona_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09588"/>
            <a:ext cx="4114800" cy="5837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Ku przebudowie dodatek_Strona_1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509588"/>
            <a:ext cx="4114800" cy="5837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843624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Jesień</Template>
  <TotalTime>202</TotalTime>
  <Words>89</Words>
  <Application>Microsoft Office PowerPoint</Application>
  <PresentationFormat>Pokaz na ekranie (4:3)</PresentationFormat>
  <Paragraphs>10</Paragraphs>
  <Slides>21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2" baseType="lpstr">
      <vt:lpstr>Motyw pakietu Office</vt:lpstr>
      <vt:lpstr>KU PRZEBUDOWIE GOSPODARCZEJ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 PRZEBUDOWIE GOSPODARCZEJ</dc:title>
  <dc:creator>Jurek</dc:creator>
  <cp:lastModifiedBy>Jurek</cp:lastModifiedBy>
  <cp:revision>10</cp:revision>
  <dcterms:created xsi:type="dcterms:W3CDTF">2020-01-25T17:10:08Z</dcterms:created>
  <dcterms:modified xsi:type="dcterms:W3CDTF">2020-01-25T22:53:00Z</dcterms:modified>
</cp:coreProperties>
</file>