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6"/>
  </p:notesMasterIdLst>
  <p:handoutMasterIdLst>
    <p:handoutMasterId r:id="rId7"/>
  </p:handoutMasterIdLst>
  <p:sldIdLst>
    <p:sldId id="256" r:id="rId2"/>
    <p:sldId id="267" r:id="rId3"/>
    <p:sldId id="281" r:id="rId4"/>
    <p:sldId id="280" r:id="rId5"/>
  </p:sldIdLst>
  <p:sldSz cx="9906000" cy="6858000" type="A4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4600" b="1"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5pPr>
    <a:lvl6pPr marL="2286000" algn="l" defTabSz="914400" rtl="0" eaLnBrk="1" latinLnBrk="0" hangingPunct="1">
      <a:defRPr sz="4600" b="1"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6pPr>
    <a:lvl7pPr marL="2743200" algn="l" defTabSz="914400" rtl="0" eaLnBrk="1" latinLnBrk="0" hangingPunct="1">
      <a:defRPr sz="4600" b="1"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7pPr>
    <a:lvl8pPr marL="3200400" algn="l" defTabSz="914400" rtl="0" eaLnBrk="1" latinLnBrk="0" hangingPunct="1">
      <a:defRPr sz="4600" b="1"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8pPr>
    <a:lvl9pPr marL="3657600" algn="l" defTabSz="914400" rtl="0" eaLnBrk="1" latinLnBrk="0" hangingPunct="1">
      <a:defRPr sz="4600" b="1" kern="1200">
        <a:solidFill>
          <a:schemeClr val="tx1"/>
        </a:solidFill>
        <a:latin typeface="Tw Cen MT" pitchFamily="34" charset="-18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E9C"/>
    <a:srgbClr val="0051F2"/>
    <a:srgbClr val="CC3300"/>
    <a:srgbClr val="9CCABB"/>
    <a:srgbClr val="FF8181"/>
    <a:srgbClr val="7E0000"/>
    <a:srgbClr val="FFA7A7"/>
    <a:srgbClr val="FF3B3B"/>
    <a:srgbClr val="335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2944" autoAdjust="0"/>
  </p:normalViewPr>
  <p:slideViewPr>
    <p:cSldViewPr>
      <p:cViewPr>
        <p:scale>
          <a:sx n="101" d="100"/>
          <a:sy n="101" d="100"/>
        </p:scale>
        <p:origin x="-1614" y="4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15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008C83-ECE0-4448-A96D-B04AECA048BE}" type="datetimeFigureOut">
              <a:rPr lang="en-GB"/>
              <a:pPr>
                <a:defRPr/>
              </a:pPr>
              <a:t>09/05/2021</a:t>
            </a:fld>
            <a:endParaRPr lang="en-GB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1C902F-E545-4434-A3BE-4DC32B172E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957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65AA27-7755-4497-8B4E-FEBA84CEC971}" type="datetimeFigureOut">
              <a:rPr lang="pl-PL"/>
              <a:pPr>
                <a:defRPr/>
              </a:pPr>
              <a:t>2021-05-09</a:t>
            </a:fld>
            <a:endParaRPr lang="pl-P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l-P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22C44-A483-4D87-931C-ADA7A1C8534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159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22C44-A483-4D87-931C-ADA7A1C85342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599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20906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lang="pl-PL" sz="4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34230" y="4221088"/>
            <a:ext cx="8424936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>
                <a:solidFill>
                  <a:srgbClr val="1A5E9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741363" y="1268413"/>
            <a:ext cx="8748712" cy="0"/>
          </a:xfrm>
          <a:prstGeom prst="line">
            <a:avLst/>
          </a:prstGeom>
          <a:noFill/>
          <a:ln w="22225">
            <a:solidFill>
              <a:srgbClr val="424A5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6" name="Prostokąt 2"/>
          <p:cNvSpPr>
            <a:spLocks noChangeArrowheads="1"/>
          </p:cNvSpPr>
          <p:nvPr userDrawn="1"/>
        </p:nvSpPr>
        <p:spPr bwMode="auto">
          <a:xfrm>
            <a:off x="0" y="6489700"/>
            <a:ext cx="9906000" cy="368300"/>
          </a:xfrm>
          <a:prstGeom prst="rect">
            <a:avLst/>
          </a:prstGeom>
          <a:solidFill>
            <a:srgbClr val="1A5E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baseline="0" dirty="0" smtClean="0">
                <a:solidFill>
                  <a:schemeClr val="bg1"/>
                </a:solidFill>
                <a:latin typeface="Trebuchet MS" pitchFamily="34" charset="0"/>
              </a:rPr>
              <a:t>V Seminarium Sekcji Historycznej PTI,  Warszawa, 14  maja 2013 r.</a:t>
            </a:r>
            <a:endParaRPr lang="pl-PL" sz="1400" baseline="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1231" y="1556792"/>
            <a:ext cx="8736272" cy="47525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Arial" pitchFamily="34" charset="0"/>
              </a:defRPr>
            </a:lvl4pPr>
            <a:lvl5pPr>
              <a:defRPr sz="1000" baseline="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41231" y="116632"/>
            <a:ext cx="89154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2800" b="1">
                <a:solidFill>
                  <a:srgbClr val="1A5E9C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GB" dirty="0" err="1" smtClean="0"/>
              <a:t>Kliknij</a:t>
            </a:r>
            <a:r>
              <a:rPr lang="en-GB" dirty="0" smtClean="0"/>
              <a:t>, </a:t>
            </a:r>
            <a:r>
              <a:rPr lang="en-GB" dirty="0" err="1" smtClean="0"/>
              <a:t>aby</a:t>
            </a:r>
            <a:r>
              <a:rPr lang="en-GB" dirty="0" smtClean="0"/>
              <a:t> </a:t>
            </a:r>
            <a:r>
              <a:rPr lang="en-GB" dirty="0" err="1" smtClean="0"/>
              <a:t>edytować</a:t>
            </a:r>
            <a:r>
              <a:rPr lang="en-GB" dirty="0" smtClean="0"/>
              <a:t> </a:t>
            </a:r>
            <a:r>
              <a:rPr lang="en-GB" dirty="0" err="1" smtClean="0"/>
              <a:t>styl</a:t>
            </a:r>
            <a:r>
              <a:rPr lang="en-GB" dirty="0" smtClean="0"/>
              <a:t> </a:t>
            </a:r>
            <a:r>
              <a:rPr lang="en-GB" dirty="0" err="1" smtClean="0"/>
              <a:t>wzorca</a:t>
            </a:r>
            <a:r>
              <a:rPr lang="en-GB" dirty="0" smtClean="0"/>
              <a:t> </a:t>
            </a:r>
            <a:r>
              <a:rPr lang="en-GB" dirty="0" err="1" smtClean="0"/>
              <a:t>tytułu</a:t>
            </a:r>
            <a:endParaRPr lang="en-GB" dirty="0" smtClean="0"/>
          </a:p>
        </p:txBody>
      </p:sp>
      <p:sp>
        <p:nvSpPr>
          <p:cNvPr id="12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7466013" y="64881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BB24AA6A-A1CF-4D23-9E54-0CAC4749AE8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10" name="Obraz 79" descr="logo_PTI (2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908720"/>
            <a:ext cx="720080" cy="21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116632"/>
            <a:ext cx="70675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741363" y="1268413"/>
            <a:ext cx="8748712" cy="0"/>
          </a:xfrm>
          <a:prstGeom prst="line">
            <a:avLst/>
          </a:prstGeom>
          <a:noFill/>
          <a:ln w="22225">
            <a:solidFill>
              <a:srgbClr val="424A5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8" name="rbNavigator"/>
          <p:cNvSpPr>
            <a:spLocks noChangeArrowheads="1"/>
          </p:cNvSpPr>
          <p:nvPr userDrawn="1"/>
        </p:nvSpPr>
        <p:spPr bwMode="auto">
          <a:xfrm>
            <a:off x="287338" y="549275"/>
            <a:ext cx="273050" cy="274638"/>
          </a:xfrm>
          <a:prstGeom prst="rect">
            <a:avLst/>
          </a:prstGeom>
          <a:solidFill>
            <a:srgbClr val="1A5E9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1" lang="en-US" sz="1300" dirty="0">
              <a:solidFill>
                <a:srgbClr val="FFFFFF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 userDrawn="1"/>
        </p:nvSpPr>
        <p:spPr bwMode="auto">
          <a:xfrm>
            <a:off x="4221163" y="6510338"/>
            <a:ext cx="2332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1pPr>
            <a:lvl2pPr marL="742950" indent="-285750"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2pPr>
            <a:lvl3pPr marL="1143000" indent="-228600"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3pPr>
            <a:lvl4pPr marL="1600200" indent="-228600"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4pPr>
            <a:lvl5pPr marL="2057400" indent="-228600"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pl-PL" sz="1500" b="0" dirty="0" smtClean="0">
                <a:solidFill>
                  <a:schemeClr val="bg1"/>
                </a:solidFill>
              </a:rPr>
              <a:t>www.CyfrowePanstwo.pl</a:t>
            </a:r>
            <a:endParaRPr lang="en-GB" sz="1500" b="0" dirty="0" smtClean="0">
              <a:solidFill>
                <a:schemeClr val="bg1"/>
              </a:solidFill>
            </a:endParaRPr>
          </a:p>
        </p:txBody>
      </p:sp>
      <p:sp>
        <p:nvSpPr>
          <p:cNvPr id="12" name="Prostokąt 6"/>
          <p:cNvSpPr>
            <a:spLocks noChangeArrowheads="1"/>
          </p:cNvSpPr>
          <p:nvPr userDrawn="1"/>
        </p:nvSpPr>
        <p:spPr bwMode="auto">
          <a:xfrm>
            <a:off x="4103688" y="6635750"/>
            <a:ext cx="71437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1231" y="836712"/>
            <a:ext cx="8669469" cy="432048"/>
          </a:xfrm>
          <a:prstGeom prst="rect">
            <a:avLst/>
          </a:prstGeom>
        </p:spPr>
        <p:txBody>
          <a:bodyPr anchor="b"/>
          <a:lstStyle>
            <a:lvl1pPr>
              <a:defRPr lang="pl-PL" sz="2000"/>
            </a:lvl1pPr>
          </a:lstStyle>
          <a:p>
            <a:pPr lvl="0"/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1230" y="188640"/>
            <a:ext cx="8676266" cy="639762"/>
          </a:xfrm>
          <a:prstGeom prst="rect">
            <a:avLst/>
          </a:prstGeom>
        </p:spPr>
        <p:txBody>
          <a:bodyPr anchor="b"/>
          <a:lstStyle>
            <a:lvl1pPr algn="l">
              <a:def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41230" y="1412776"/>
            <a:ext cx="4130807" cy="47133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287462" y="548680"/>
            <a:ext cx="273051" cy="2746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375" y="1412776"/>
            <a:ext cx="4378325" cy="47133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3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7466013" y="64881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F9D13D44-3F00-4DB3-8227-AB5EB0A8865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4" name="Prostokąt 2"/>
          <p:cNvSpPr>
            <a:spLocks noChangeArrowheads="1"/>
          </p:cNvSpPr>
          <p:nvPr userDrawn="1"/>
        </p:nvSpPr>
        <p:spPr bwMode="auto">
          <a:xfrm>
            <a:off x="0" y="6489700"/>
            <a:ext cx="9906000" cy="368300"/>
          </a:xfrm>
          <a:prstGeom prst="rect">
            <a:avLst/>
          </a:prstGeom>
          <a:solidFill>
            <a:srgbClr val="1A5E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baseline="0" dirty="0" smtClean="0">
                <a:solidFill>
                  <a:schemeClr val="bg1"/>
                </a:solidFill>
                <a:latin typeface="Trebuchet MS" pitchFamily="34" charset="0"/>
              </a:rPr>
              <a:t>V Seminarium Sekcji Historycznej PTI,  Warszawa, 14  maja 2013 r.</a:t>
            </a:r>
            <a:endParaRPr lang="pl-PL" sz="1400" baseline="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741363" y="1268413"/>
            <a:ext cx="8748712" cy="0"/>
          </a:xfrm>
          <a:prstGeom prst="line">
            <a:avLst/>
          </a:prstGeom>
          <a:noFill/>
          <a:ln w="22225">
            <a:solidFill>
              <a:srgbClr val="424A5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7" name="rbNavigator"/>
          <p:cNvSpPr>
            <a:spLocks noChangeArrowheads="1"/>
          </p:cNvSpPr>
          <p:nvPr userDrawn="1"/>
        </p:nvSpPr>
        <p:spPr bwMode="auto">
          <a:xfrm>
            <a:off x="287338" y="549275"/>
            <a:ext cx="273050" cy="274638"/>
          </a:xfrm>
          <a:prstGeom prst="rect">
            <a:avLst/>
          </a:prstGeom>
          <a:solidFill>
            <a:srgbClr val="1A5E9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1" lang="en-US" sz="1300" dirty="0">
              <a:solidFill>
                <a:srgbClr val="FFFFFF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4221163" y="6510338"/>
            <a:ext cx="2332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1pPr>
            <a:lvl2pPr marL="742950" indent="-285750"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2pPr>
            <a:lvl3pPr marL="1143000" indent="-228600"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3pPr>
            <a:lvl4pPr marL="1600200" indent="-228600"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4pPr>
            <a:lvl5pPr marL="2057400" indent="-228600"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600" b="1">
                <a:solidFill>
                  <a:schemeClr val="tx1"/>
                </a:solidFill>
                <a:latin typeface="Tw Cen MT" pitchFamily="34" charset="-18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pl-PL" sz="1500" b="0" dirty="0" smtClean="0">
                <a:solidFill>
                  <a:schemeClr val="bg1"/>
                </a:solidFill>
              </a:rPr>
              <a:t>www.CyfrowePanstwo.pl</a:t>
            </a:r>
            <a:endParaRPr lang="en-GB" sz="1500" b="0" dirty="0" smtClean="0">
              <a:solidFill>
                <a:schemeClr val="bg1"/>
              </a:solidFill>
            </a:endParaRPr>
          </a:p>
        </p:txBody>
      </p:sp>
      <p:sp>
        <p:nvSpPr>
          <p:cNvPr id="11" name="Prostokąt 6"/>
          <p:cNvSpPr>
            <a:spLocks noChangeArrowheads="1"/>
          </p:cNvSpPr>
          <p:nvPr userDrawn="1"/>
        </p:nvSpPr>
        <p:spPr bwMode="auto">
          <a:xfrm>
            <a:off x="4103688" y="6635750"/>
            <a:ext cx="71437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1231" y="836712"/>
            <a:ext cx="8669469" cy="432048"/>
          </a:xfrm>
          <a:prstGeom prst="rect">
            <a:avLst/>
          </a:prstGeom>
        </p:spPr>
        <p:txBody>
          <a:bodyPr anchor="b"/>
          <a:lstStyle>
            <a:lvl1pPr>
              <a:defRPr lang="pl-PL" sz="2000"/>
            </a:lvl1pPr>
          </a:lstStyle>
          <a:p>
            <a:pPr lvl="0"/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1230" y="188640"/>
            <a:ext cx="8676266" cy="639762"/>
          </a:xfrm>
          <a:prstGeom prst="rect">
            <a:avLst/>
          </a:prstGeom>
        </p:spPr>
        <p:txBody>
          <a:bodyPr anchor="b"/>
          <a:lstStyle>
            <a:lvl1pPr algn="l">
              <a:defRPr lang="pl-P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41230" y="1412776"/>
            <a:ext cx="8748274" cy="47133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287462" y="548680"/>
            <a:ext cx="273051" cy="2746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2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7466013" y="64881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9B8D377E-1B01-4239-9583-2329E30F2AD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3" name="Prostokąt 2"/>
          <p:cNvSpPr>
            <a:spLocks noChangeArrowheads="1"/>
          </p:cNvSpPr>
          <p:nvPr userDrawn="1"/>
        </p:nvSpPr>
        <p:spPr bwMode="auto">
          <a:xfrm>
            <a:off x="0" y="6489700"/>
            <a:ext cx="9906000" cy="368300"/>
          </a:xfrm>
          <a:prstGeom prst="rect">
            <a:avLst/>
          </a:prstGeom>
          <a:solidFill>
            <a:srgbClr val="1A5E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baseline="0" dirty="0" smtClean="0">
                <a:solidFill>
                  <a:schemeClr val="bg1"/>
                </a:solidFill>
                <a:latin typeface="Trebuchet MS" pitchFamily="34" charset="0"/>
              </a:rPr>
              <a:t>V Seminarium Sekcji Historycznej PTI,  Warszawa, 14  maja 2013 r.</a:t>
            </a:r>
            <a:endParaRPr lang="pl-PL" sz="1400" baseline="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741363" y="1268413"/>
            <a:ext cx="8748712" cy="0"/>
          </a:xfrm>
          <a:prstGeom prst="line">
            <a:avLst/>
          </a:prstGeom>
          <a:noFill/>
          <a:ln w="22225">
            <a:solidFill>
              <a:srgbClr val="424A5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6" name="Prostokąt 2"/>
          <p:cNvSpPr>
            <a:spLocks noChangeArrowheads="1"/>
          </p:cNvSpPr>
          <p:nvPr userDrawn="1"/>
        </p:nvSpPr>
        <p:spPr bwMode="auto">
          <a:xfrm>
            <a:off x="0" y="6489700"/>
            <a:ext cx="9906000" cy="368300"/>
          </a:xfrm>
          <a:prstGeom prst="rect">
            <a:avLst/>
          </a:prstGeom>
          <a:solidFill>
            <a:srgbClr val="1A5E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1230" y="836712"/>
            <a:ext cx="8748273" cy="432048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1231" y="1556792"/>
            <a:ext cx="8748273" cy="4752528"/>
          </a:xfrm>
          <a:prstGeom prst="rect">
            <a:avLst/>
          </a:prstGeom>
        </p:spPr>
        <p:txBody>
          <a:bodyPr/>
          <a:lstStyle>
            <a:lvl1pPr>
              <a:defRPr sz="2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3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41231" y="501264"/>
            <a:ext cx="8748273" cy="350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7466013" y="648811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b="1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EAE2CEF4-AA98-40A7-9309-F445D833090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11" name="Prostokąt 2"/>
          <p:cNvSpPr>
            <a:spLocks noChangeArrowheads="1"/>
          </p:cNvSpPr>
          <p:nvPr userDrawn="1"/>
        </p:nvSpPr>
        <p:spPr bwMode="auto">
          <a:xfrm>
            <a:off x="272480" y="6489700"/>
            <a:ext cx="7416824" cy="368300"/>
          </a:xfrm>
          <a:prstGeom prst="rect">
            <a:avLst/>
          </a:prstGeom>
          <a:solidFill>
            <a:srgbClr val="1A5E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baseline="0" dirty="0" smtClean="0">
                <a:solidFill>
                  <a:schemeClr val="bg1"/>
                </a:solidFill>
                <a:latin typeface="Trebuchet MS" pitchFamily="34" charset="0"/>
              </a:rPr>
              <a:t>V Seminarium Sekcji Historycznej PTI,  Warszawa, 14  maja 2013 r.</a:t>
            </a:r>
            <a:endParaRPr lang="pl-PL" sz="1400" baseline="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741363" y="1268413"/>
            <a:ext cx="8748712" cy="0"/>
          </a:xfrm>
          <a:prstGeom prst="line">
            <a:avLst/>
          </a:prstGeom>
          <a:noFill/>
          <a:ln w="22225">
            <a:solidFill>
              <a:srgbClr val="424A5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11" name="Prostokąt 5"/>
          <p:cNvSpPr>
            <a:spLocks noChangeArrowheads="1"/>
          </p:cNvSpPr>
          <p:nvPr userDrawn="1"/>
        </p:nvSpPr>
        <p:spPr bwMode="auto">
          <a:xfrm>
            <a:off x="4103688" y="6635750"/>
            <a:ext cx="71437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1230" y="274638"/>
            <a:ext cx="8669469" cy="994122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0278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20278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255195" y="1535113"/>
            <a:ext cx="423430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pl-PL" sz="2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255195" y="2174875"/>
            <a:ext cx="4234309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Prostokąt 2"/>
          <p:cNvSpPr>
            <a:spLocks noChangeArrowheads="1"/>
          </p:cNvSpPr>
          <p:nvPr userDrawn="1"/>
        </p:nvSpPr>
        <p:spPr bwMode="auto">
          <a:xfrm>
            <a:off x="0" y="6489700"/>
            <a:ext cx="9906000" cy="368300"/>
          </a:xfrm>
          <a:prstGeom prst="rect">
            <a:avLst/>
          </a:prstGeom>
          <a:solidFill>
            <a:srgbClr val="1A5E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baseline="0" dirty="0" smtClean="0">
                <a:solidFill>
                  <a:schemeClr val="bg1"/>
                </a:solidFill>
                <a:latin typeface="Trebuchet MS" pitchFamily="34" charset="0"/>
              </a:rPr>
              <a:t>V Seminarium Sekcji Historycznej PTI,  Warszawa, 14  maja 2013 r.</a:t>
            </a:r>
            <a:endParaRPr lang="pl-PL" sz="1400" baseline="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4" r:id="rId2"/>
    <p:sldLayoutId id="2147484256" r:id="rId3"/>
    <p:sldLayoutId id="2147484257" r:id="rId4"/>
    <p:sldLayoutId id="2147484258" r:id="rId5"/>
    <p:sldLayoutId id="214748425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A5E9C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A5E9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A5E9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A5E9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A5E9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606768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606768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606768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606768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335E8D"/>
        </a:buClr>
        <a:buSzPct val="70000"/>
        <a:buFont typeface="Wingdings" pitchFamily="2" charset="2"/>
        <a:buChar char="ä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rgbClr val="6C7576"/>
        </a:buClr>
        <a:buSzPct val="70000"/>
        <a:buFont typeface="Wingdings" pitchFamily="2" charset="2"/>
        <a:buChar char="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rgbClr val="335E8D"/>
        </a:buClr>
        <a:buSzPct val="7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20907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pl-PL" sz="4200" b="1" noProof="1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Zamiast podsumowania</a:t>
            </a:r>
            <a:r>
              <a:rPr lang="pl-PL" sz="42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/>
            </a:r>
            <a:br>
              <a:rPr lang="pl-PL" sz="4200" b="1" dirty="0" smtClean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</a:br>
            <a:endParaRPr sz="2400" dirty="0"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4339" name="Podtytuł 2"/>
          <p:cNvSpPr>
            <a:spLocks noGrp="1"/>
          </p:cNvSpPr>
          <p:nvPr>
            <p:ph type="subTitle" idx="1"/>
          </p:nvPr>
        </p:nvSpPr>
        <p:spPr bwMode="auto">
          <a:xfrm>
            <a:off x="776288" y="4556125"/>
            <a:ext cx="8424862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sz="2600" dirty="0" smtClean="0">
                <a:latin typeface="Trebuchet MS" pitchFamily="34" charset="0"/>
              </a:rPr>
              <a:t>tomasz@kulisiewicz.eu</a:t>
            </a:r>
          </a:p>
        </p:txBody>
      </p:sp>
      <p:pic>
        <p:nvPicPr>
          <p:cNvPr id="4" name="Obraz 79" descr="logo_PTI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4664"/>
            <a:ext cx="1774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7" y="0"/>
            <a:ext cx="172561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2"/>
          <p:cNvSpPr>
            <a:spLocks noChangeArrowheads="1"/>
          </p:cNvSpPr>
          <p:nvPr/>
        </p:nvSpPr>
        <p:spPr bwMode="auto">
          <a:xfrm>
            <a:off x="0" y="6489700"/>
            <a:ext cx="9906000" cy="368300"/>
          </a:xfrm>
          <a:prstGeom prst="rect">
            <a:avLst/>
          </a:prstGeom>
          <a:solidFill>
            <a:srgbClr val="1A5E9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1400" baseline="0" dirty="0" smtClean="0">
                <a:solidFill>
                  <a:schemeClr val="bg1"/>
                </a:solidFill>
              </a:rPr>
              <a:t>V Seminarium Sekcji Historycznej PTI,  Warszawa, 14 maja 2013 r.</a:t>
            </a:r>
            <a:endParaRPr lang="pl-PL" sz="1400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41363" y="1557338"/>
            <a:ext cx="8748712" cy="4751387"/>
          </a:xfrm>
        </p:spPr>
        <p:txBody>
          <a:bodyPr/>
          <a:lstStyle/>
          <a:p>
            <a:pPr>
              <a:defRPr/>
            </a:pPr>
            <a:r>
              <a:rPr lang="pl-PL" sz="2400" dirty="0" smtClean="0"/>
              <a:t>…oczywiście </a:t>
            </a:r>
          </a:p>
          <a:p>
            <a:pPr>
              <a:buNone/>
              <a:defRPr/>
            </a:pPr>
            <a:r>
              <a:rPr lang="pl-PL" sz="2400" dirty="0" smtClean="0"/>
              <a:t>	w celu utrzymania </a:t>
            </a:r>
          </a:p>
          <a:p>
            <a:pPr>
              <a:buNone/>
              <a:defRPr/>
            </a:pPr>
            <a:r>
              <a:rPr lang="pl-PL" sz="2400" dirty="0" smtClean="0"/>
              <a:t>	technicznej </a:t>
            </a:r>
          </a:p>
          <a:p>
            <a:pPr>
              <a:buNone/>
              <a:defRPr/>
            </a:pPr>
            <a:r>
              <a:rPr lang="pl-PL" sz="2400" dirty="0" smtClean="0"/>
              <a:t>	spójności sieci… </a:t>
            </a:r>
          </a:p>
          <a:p>
            <a:pPr lvl="1">
              <a:defRPr/>
            </a:pPr>
            <a:endParaRPr lang="pl-PL" sz="2100" dirty="0" smtClean="0"/>
          </a:p>
          <a:p>
            <a:pPr lvl="1">
              <a:defRPr/>
            </a:pPr>
            <a:endParaRPr lang="pl-PL" sz="2100" dirty="0" smtClean="0"/>
          </a:p>
          <a:p>
            <a:pPr lvl="1">
              <a:defRPr/>
            </a:pPr>
            <a:endParaRPr lang="pl-PL" sz="2100" dirty="0" smtClean="0"/>
          </a:p>
          <a:p>
            <a:pPr>
              <a:defRPr/>
            </a:pPr>
            <a:endParaRPr lang="pl-PL" sz="2400" dirty="0" smtClean="0"/>
          </a:p>
          <a:p>
            <a:pPr lvl="1">
              <a:defRPr/>
            </a:pPr>
            <a:endParaRPr lang="pl-PL" dirty="0" smtClean="0"/>
          </a:p>
          <a:p>
            <a:pPr lvl="1">
              <a:defRPr/>
            </a:pPr>
            <a:endParaRPr lang="pl-PL" dirty="0"/>
          </a:p>
        </p:txBody>
      </p:sp>
      <p:sp>
        <p:nvSpPr>
          <p:cNvPr id="21507" name="Tytuł 2"/>
          <p:cNvSpPr>
            <a:spLocks noGrp="1"/>
          </p:cNvSpPr>
          <p:nvPr>
            <p:ph type="title"/>
          </p:nvPr>
        </p:nvSpPr>
        <p:spPr>
          <a:xfrm>
            <a:off x="741363" y="115888"/>
            <a:ext cx="8915400" cy="11525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dirty="0" smtClean="0"/>
              <a:t>Od starannej kontroli..</a:t>
            </a:r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15E87B-A65E-4113-A3CE-FA34828B5E88}" type="slidenum">
              <a:rPr lang="pl-PL" smtClean="0">
                <a:cs typeface="Arial" pitchFamily="34" charset="0"/>
              </a:rPr>
              <a:pPr/>
              <a:t>2</a:t>
            </a:fld>
            <a:endParaRPr lang="pl-PL" dirty="0" smtClean="0">
              <a:cs typeface="Arial" pitchFamily="34" charset="0"/>
            </a:endParaRPr>
          </a:p>
        </p:txBody>
      </p:sp>
      <p:pic>
        <p:nvPicPr>
          <p:cNvPr id="10" name="Obraz 9" descr="faktura_mod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960" y="2060848"/>
            <a:ext cx="4104456" cy="3863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ytuł 2"/>
          <p:cNvSpPr>
            <a:spLocks noGrp="1"/>
          </p:cNvSpPr>
          <p:nvPr>
            <p:ph type="title"/>
          </p:nvPr>
        </p:nvSpPr>
        <p:spPr>
          <a:xfrm>
            <a:off x="741363" y="115888"/>
            <a:ext cx="8915400" cy="11525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dirty="0" smtClean="0"/>
              <a:t>…przez sieci społecznościowe i IPTV…</a:t>
            </a:r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15E87B-A65E-4113-A3CE-FA34828B5E88}" type="slidenum">
              <a:rPr lang="pl-PL" smtClean="0">
                <a:cs typeface="Arial" pitchFamily="34" charset="0"/>
              </a:rPr>
              <a:pPr/>
              <a:t>3</a:t>
            </a:fld>
            <a:endParaRPr lang="pl-PL" dirty="0" smtClean="0"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3040" y="2492896"/>
            <a:ext cx="420133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1700808"/>
            <a:ext cx="4862943" cy="338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95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2"/>
          <p:cNvSpPr>
            <a:spLocks noGrp="1"/>
          </p:cNvSpPr>
          <p:nvPr>
            <p:ph type="title"/>
          </p:nvPr>
        </p:nvSpPr>
        <p:spPr>
          <a:xfrm>
            <a:off x="741363" y="115888"/>
            <a:ext cx="8915400" cy="11525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dirty="0" smtClean="0"/>
              <a:t>… po Internet rzeczy…</a:t>
            </a:r>
          </a:p>
        </p:txBody>
      </p:sp>
      <p:sp>
        <p:nvSpPr>
          <p:cNvPr id="2253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3EF2EC-BE32-4BB8-9427-56289C64A9C9}" type="slidenum">
              <a:rPr lang="pl-PL" smtClean="0">
                <a:cs typeface="Arial" pitchFamily="34" charset="0"/>
              </a:rPr>
              <a:pPr/>
              <a:t>4</a:t>
            </a:fld>
            <a:endParaRPr lang="pl-PL" dirty="0" smtClean="0">
              <a:cs typeface="Arial" pitchFamily="34" charset="0"/>
            </a:endParaRPr>
          </a:p>
        </p:txBody>
      </p:sp>
      <p:sp>
        <p:nvSpPr>
          <p:cNvPr id="10" name="pole tekstowe 1"/>
          <p:cNvSpPr txBox="1"/>
          <p:nvPr/>
        </p:nvSpPr>
        <p:spPr bwMode="auto">
          <a:xfrm>
            <a:off x="416496" y="5517232"/>
            <a:ext cx="864096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 smtClean="0">
                <a:latin typeface="Trebuchet MS" pitchFamily="34" charset="0"/>
              </a:rPr>
              <a:t> </a:t>
            </a:r>
          </a:p>
          <a:p>
            <a:endParaRPr lang="pl-PL" sz="2400" dirty="0" smtClean="0">
              <a:latin typeface="Trebuchet MS" pitchFamily="34" charset="0"/>
            </a:endParaRPr>
          </a:p>
          <a:p>
            <a:endParaRPr lang="pl-PL" sz="2400" b="0" dirty="0" smtClean="0">
              <a:latin typeface="Trebuchet MS" pitchFamily="34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pl-PL" sz="2400" dirty="0" smtClean="0"/>
              <a:t>… inteligentne liczniki …</a:t>
            </a:r>
          </a:p>
          <a:p>
            <a:pPr lvl="1"/>
            <a:endParaRPr lang="pl-PL" sz="2400" dirty="0" smtClean="0"/>
          </a:p>
          <a:p>
            <a:pPr lvl="1"/>
            <a:endParaRPr lang="pl-PL" sz="2400" dirty="0" smtClean="0"/>
          </a:p>
          <a:p>
            <a:pPr lvl="1"/>
            <a:endParaRPr lang="pl-PL" sz="2400" dirty="0" smtClean="0"/>
          </a:p>
          <a:p>
            <a:pPr lvl="1"/>
            <a:endParaRPr lang="pl-PL" sz="2400" dirty="0" smtClean="0"/>
          </a:p>
          <a:p>
            <a:pPr lvl="1"/>
            <a:endParaRPr lang="pl-PL" sz="2400" dirty="0" smtClean="0"/>
          </a:p>
          <a:p>
            <a:pPr lvl="1"/>
            <a:r>
              <a:rPr lang="pl-PL" sz="2400" dirty="0" smtClean="0"/>
              <a:t>…i rozszerzoną rzeczywistość…</a:t>
            </a:r>
            <a:endParaRPr lang="pl-PL" sz="2500" dirty="0"/>
          </a:p>
        </p:txBody>
      </p:sp>
      <p:pic>
        <p:nvPicPr>
          <p:cNvPr id="8" name="Obraz 7" descr="Smart_Mete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2600" y="2060848"/>
            <a:ext cx="3096344" cy="2091762"/>
          </a:xfrm>
          <a:prstGeom prst="rect">
            <a:avLst/>
          </a:prstGeom>
        </p:spPr>
      </p:pic>
      <p:pic>
        <p:nvPicPr>
          <p:cNvPr id="9" name="Obraz 8" descr="550x-pioneer-ar-caps-630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1272" y="3068960"/>
            <a:ext cx="2194590" cy="1823504"/>
          </a:xfrm>
          <a:prstGeom prst="rect">
            <a:avLst/>
          </a:prstGeom>
        </p:spPr>
      </p:pic>
      <p:pic>
        <p:nvPicPr>
          <p:cNvPr id="11" name="Obraz 10" descr="adidas-augmented-real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3161" y="1772816"/>
            <a:ext cx="2161984" cy="1440160"/>
          </a:xfrm>
          <a:prstGeom prst="rect">
            <a:avLst/>
          </a:prstGeom>
        </p:spPr>
      </p:pic>
      <p:pic>
        <p:nvPicPr>
          <p:cNvPr id="12" name="Obraz 11" descr="Cargo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4848" y="4653136"/>
            <a:ext cx="4680520" cy="1673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BZRgGsM0GKCkLm5G_eJ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BZRgGsM0GKCkLm5G_eJ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BZRgGsM0GKCkLm5G_e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BZRgGsM0GKCkLm5G_eJ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BZRgGsM0GKCkLm5G_eJA"/>
</p:tagLst>
</file>

<file path=ppt/theme/theme1.xml><?xml version="1.0" encoding="utf-8"?>
<a:theme xmlns:a="http://schemas.openxmlformats.org/drawingml/2006/main" name="Cyfrowe Państwo">
  <a:themeElements>
    <a:clrScheme name="4_Media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a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4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w Cen MT" pitchFamily="34" charset="-1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4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w Cen MT" pitchFamily="34" charset="-18"/>
            <a:cs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sz="3000" dirty="0" smtClean="0"/>
        </a:defPPr>
      </a:lstStyle>
    </a:txDef>
  </a:objectDefaults>
  <a:extraClrSchemeLst>
    <a:extraClrScheme>
      <a:clrScheme name="4_Media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14520</TotalTime>
  <Words>48</Words>
  <Application>Microsoft Office PowerPoint</Application>
  <PresentationFormat>Papier A4 (210x297 mm)</PresentationFormat>
  <Paragraphs>26</Paragraphs>
  <Slides>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Cyfrowe Państwo</vt:lpstr>
      <vt:lpstr>Zamiast podsumowania </vt:lpstr>
      <vt:lpstr>Od starannej kontroli..</vt:lpstr>
      <vt:lpstr>…przez sieci społecznościowe i IPTV…</vt:lpstr>
      <vt:lpstr>… po Internet rzeczy…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Dzieje Internetu w Polsce</dc:title>
  <dc:subject>V Seminarium Sekcji Historycznej PTI</dc:subject>
  <dc:creator>Tomasz Kulisiewicz</dc:creator>
  <cp:lastModifiedBy>Jurek</cp:lastModifiedBy>
  <cp:revision>710</cp:revision>
  <dcterms:created xsi:type="dcterms:W3CDTF">2009-02-17T12:39:45Z</dcterms:created>
  <dcterms:modified xsi:type="dcterms:W3CDTF">2021-05-09T16:16:10Z</dcterms:modified>
</cp:coreProperties>
</file>